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4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82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10.gif>
</file>

<file path=ppt/media/image1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10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522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98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721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76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54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283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2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770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8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65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7DB86E-3931-4D79-A697-408A7B8B8F7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5F9953-1621-478A-92E1-CCA718194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577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11" Type="http://schemas.openxmlformats.org/officeDocument/2006/relationships/image" Target="../media/image10.gif"/><Relationship Id="rId5" Type="http://schemas.openxmlformats.org/officeDocument/2006/relationships/image" Target="../media/image4.gif"/><Relationship Id="rId10" Type="http://schemas.openxmlformats.org/officeDocument/2006/relationships/image" Target="../media/image9.gif"/><Relationship Id="rId4" Type="http://schemas.openxmlformats.org/officeDocument/2006/relationships/image" Target="../media/image3.gif"/><Relationship Id="rId9" Type="http://schemas.openxmlformats.org/officeDocument/2006/relationships/image" Target="../media/image8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730432" y="1140097"/>
            <a:ext cx="1934391" cy="4577806"/>
          </a:xfrm>
          <a:prstGeom prst="roundRect">
            <a:avLst>
              <a:gd name="adj" fmla="val 28147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054" y="4251156"/>
            <a:ext cx="1134303" cy="11652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054" y="2824401"/>
            <a:ext cx="1134303" cy="116526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054" y="1397646"/>
            <a:ext cx="1134303" cy="116526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229" y="1980276"/>
            <a:ext cx="3091542" cy="309154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119" y="2633952"/>
            <a:ext cx="1544840" cy="1544840"/>
          </a:xfrm>
          <a:prstGeom prst="rect">
            <a:avLst/>
          </a:prstGeom>
        </p:spPr>
      </p:pic>
      <p:cxnSp>
        <p:nvCxnSpPr>
          <p:cNvPr id="21" name="Straight Connector 20"/>
          <p:cNvCxnSpPr/>
          <p:nvPr/>
        </p:nvCxnSpPr>
        <p:spPr>
          <a:xfrm>
            <a:off x="2690949" y="2978332"/>
            <a:ext cx="2677886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2690949" y="3937409"/>
            <a:ext cx="2677886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813" y="3188284"/>
            <a:ext cx="507558" cy="507558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2690949" y="3429000"/>
            <a:ext cx="1268990" cy="1306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6" idx="3"/>
          </p:cNvCxnSpPr>
          <p:nvPr/>
        </p:nvCxnSpPr>
        <p:spPr>
          <a:xfrm flipV="1">
            <a:off x="4441371" y="3429000"/>
            <a:ext cx="901338" cy="13063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540" y="1943764"/>
            <a:ext cx="946193" cy="946193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3863686" y="2593619"/>
            <a:ext cx="64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SSL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6085" y="2685505"/>
            <a:ext cx="1500052" cy="1500052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872" y="655635"/>
            <a:ext cx="1115632" cy="1115632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588" y="731520"/>
            <a:ext cx="1066112" cy="1066112"/>
          </a:xfrm>
          <a:prstGeom prst="rect">
            <a:avLst/>
          </a:prstGeom>
        </p:spPr>
      </p:pic>
      <p:cxnSp>
        <p:nvCxnSpPr>
          <p:cNvPr id="48" name="Elbow Connector 47"/>
          <p:cNvCxnSpPr>
            <a:stCxn id="44" idx="2"/>
            <a:endCxn id="46" idx="2"/>
          </p:cNvCxnSpPr>
          <p:nvPr/>
        </p:nvCxnSpPr>
        <p:spPr>
          <a:xfrm rot="16200000" flipH="1">
            <a:off x="8521484" y="1100471"/>
            <a:ext cx="26365" cy="1367956"/>
          </a:xfrm>
          <a:prstGeom prst="bentConnector3">
            <a:avLst>
              <a:gd name="adj1" fmla="val 967059"/>
            </a:avLst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511539" y="2038361"/>
            <a:ext cx="0" cy="6536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6781800" y="3429000"/>
            <a:ext cx="116586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9086127" y="3387524"/>
            <a:ext cx="162045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937" y="2489408"/>
            <a:ext cx="1905310" cy="190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77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7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29" dur="1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30" dur="1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8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42" grpId="0"/>
      <p:bldP spid="42" grpId="1"/>
      <p:bldP spid="42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937" y="2489408"/>
            <a:ext cx="1905310" cy="19053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84" y="2678897"/>
            <a:ext cx="1526332" cy="152633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1727563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5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825 -0.00092 L 0.15651 -0.0018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06" y="-4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SHAIK MOHAMED FAHAD</dc:creator>
  <cp:lastModifiedBy>SHAIK MOHAMED FAHAD</cp:lastModifiedBy>
  <cp:revision>11</cp:revision>
  <dcterms:created xsi:type="dcterms:W3CDTF">2024-02-20T04:46:04Z</dcterms:created>
  <dcterms:modified xsi:type="dcterms:W3CDTF">2024-02-20T10:27:31Z</dcterms:modified>
</cp:coreProperties>
</file>

<file path=docProps/thumbnail.jpeg>
</file>